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5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1" r:id="rId53"/>
    <p:sldId id="332" r:id="rId54"/>
    <p:sldId id="333" r:id="rId55"/>
    <p:sldId id="334" r:id="rId5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81" autoAdjust="0"/>
  </p:normalViewPr>
  <p:slideViewPr>
    <p:cSldViewPr>
      <p:cViewPr varScale="1">
        <p:scale>
          <a:sx n="139" d="100"/>
          <a:sy n="139" d="100"/>
        </p:scale>
        <p:origin x="-21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  <a:extLst/>
          </a:lstStyle>
          <a:p>
            <a:pPr>
              <a:defRPr/>
            </a:pPr>
            <a:fld id="{34ADB757-4841-425F-A1E0-30E86A44D560}" type="datetimeFigureOut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  <a:extLst/>
          </a:lstStyle>
          <a:p>
            <a:pPr>
              <a:defRPr/>
            </a:pPr>
            <a:fld id="{91CDDD56-5D4E-46D4-9555-EEE16ABBD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E28D9C-4A1C-4AB2-9631-27F264CB1A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769955-E4A6-4A84-9BD4-183C241DA8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1CA7F2-D5DA-4960-B54F-0342807965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C435B1-6A95-47C1-876D-B1D53500176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AE6D45-DDFD-40D9-AE7C-BC042E2E5B7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2A6551-D243-4C5B-A5C7-B2EFBC77A51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BE290D-5EA3-4DEF-9C3E-991292EEFD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44E3E5-4DDB-40EF-B559-BE3472C625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F27147-3949-414C-A374-9102F8D12C1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F442AC-4157-4BE0-AF87-79C3E557642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3286B8-F739-4063-908C-D09EF86202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86A684-7D69-4C36-A5F9-5C1BDC40C7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A13E86-7295-4678-8F34-30B3FC5170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EF4269-39DF-4F5A-83F3-169D05EE72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68C49D-BA28-435A-ADE9-A6A303DF50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816661-76DF-4285-AF57-2B2BA742F2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D5846A-7D01-45F7-A4D4-10AA220860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29178-0B8B-4F87-BCE0-CD08F8159F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F61BDA-216B-486D-B62A-A660C705BF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CA39E2-76F7-492E-835C-0955EB3FEC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A2A9A5-EDAF-4CB3-A22B-E9D5AAFA7D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AE55A4-6A08-4E53-8786-9639451DF9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27F556-FF18-4173-A034-580B12EEE6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915359-724B-4F6D-9DCE-52A28D1602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0A308D-D63A-410C-8D18-B198D59C929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36013B-6293-4966-BDB2-B40CC2ECE4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128852-BB28-42A0-9DF6-B811049DBD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E31BED-2E4E-4AEF-AA78-43B12106079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DAF066-2B49-4195-B8D7-6D62CEDA3B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BE841B-B516-469A-8C07-C50BC728E1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EA24F5-BF39-453B-BB51-3FC0F0FFA4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EC5E54-C626-4B0D-8FBA-D4AA6C0339B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A26B4F-60AD-46F2-A2E0-E8E84C1A421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A47E66-26C2-4D58-AA76-1224844AD27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136C80-E68D-436B-B55B-9B1D953A6D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624DC4-FF20-432F-BA05-3A4DDF50A0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4F6804-89E0-41BC-80D3-06FC5FF8F8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7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715F01-11EB-4114-B7AF-F9622752A5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028F41-9676-4498-BD11-C964064C6B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BBB7BA-B298-49E7-B2F2-9A37161DD6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E5FC01-FE02-4D23-9D9A-EEE31A6FF6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D93F8F-163A-4D6B-A54F-712DD5E16F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1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3CD660-73D7-4E50-A1FF-B8FC60FD73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0F9353-972E-4C47-8DD2-DE2D1A7AC2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26F774-5AE1-4E97-A7E3-69EFF9C2BE1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B6B842-B426-4BD5-8527-07886ACB2B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3467D8-947C-40DE-A996-A276AD5343C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543E2-6195-441E-8B79-6E99DA07FD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5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7B23E9-9F29-4515-91BA-BD8B985E0EB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8F9C29-CA5D-4234-8D22-4858FA3717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5955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2788DB-BF84-48AB-9A18-509D28315C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A01498-51C8-4B1B-B872-48D16E75DE8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AB02B3-9A4F-41E8-8875-518E387A73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DE32BB-59E1-4767-812A-695FC925504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B72F58-D978-48D7-A33A-6266826F289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1A83F5-B01F-4C31-86E2-FF0FE95B2EA8}" type="datetime1">
              <a:rPr lang="en-US"/>
              <a:pPr>
                <a:defRPr/>
              </a:pPr>
              <a:t>11/2/2012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3927B58-7A9F-44B3-B45D-A3588C7F74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ED0C-C8F2-4132-B924-5AEFAA024844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AD922-3FFD-4C40-8DF8-5B4FAEBC26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B13D-121A-4BBF-813D-3AA2B3ACFE02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20048-F353-4ABC-9069-8BFD187E3C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46859-E531-4EB1-8C35-5B4B6FB4FF27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350C-1897-4DBB-A363-C0E882CDA1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FC0D-E5A0-41B6-BDD7-F7185D5C3D1E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89C3009-4843-42DE-BA1D-A8DE1206ECE5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EE24-F162-4F82-A83D-E6B4314EBD84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9602C-E67F-48C9-9A0F-DBEB504467A6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A511-0254-499A-AA55-862905186AD6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60191-37D0-4594-89DA-A3866AE1E29F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BB4F-F6EF-4A5B-A426-34A04235D6B8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30AD64F1-09BF-46E9-A9C2-159F8A2E67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F3B6C-1645-442E-BF7E-F73CA60BA1CA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E0543BD-4CC6-4271-BC36-A6BF4AB20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6681-EBA4-43D2-BF55-86535F8B436F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537E7F24-712A-4502-8290-58B43ACE0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0B5E3-5408-4F49-9057-C3DFFECDEDBA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191E8FB4-4D8A-489A-A8FD-0C74A914C124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0ECA053-A5F5-4078-9B90-903141CA23F1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BB459C8-4ECB-445E-9F21-A48264143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Title:  Gloria Patri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Composer:  Anonymous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Period:  Medieval (800-1400)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Genre:  Gregorian Chant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Vocab: monophonic- a single-line melody</a:t>
            </a:r>
          </a:p>
          <a:p>
            <a:pPr marL="0" indent="0">
              <a:buFont typeface="Wingdings 2" pitchFamily="18" charset="2"/>
              <a:buNone/>
            </a:pPr>
            <a:endParaRPr lang="en-US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433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“Air” from </a:t>
            </a:r>
            <a:r>
              <a:rPr lang="en-US" b="1" i="1" smtClean="0">
                <a:latin typeface="Century Gothic" pitchFamily="34" charset="0"/>
              </a:rPr>
              <a:t>Orchestra Suite #3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Johann Sebastian Bach (1685-1750)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Baroque (1600-1750)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Orchestral Suite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suite-a multimovement work with contrasting dance movements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Jesu, meine freude (Movements I, II, III)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Johann Sebastian Bach (1685-1750)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Baroque (1685-1750)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Cantata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cantata-a lyric drama, usually sacred, intended to be sung but not acted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Toccata and Fugue in D minor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Johann Sebastian Bach (1685-1750)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Baroque (1600-1750)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Toccata and fugue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toccata-virtuoso composition in the style of improvisation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“Hallelujah” from </a:t>
            </a:r>
            <a:r>
              <a:rPr lang="en-US" b="1" i="1" smtClean="0">
                <a:latin typeface="Century Gothic" pitchFamily="34" charset="0"/>
              </a:rPr>
              <a:t>Messiah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George Frideric Handel (1685-1759)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Baroque (1600-1750)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Oratorio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oratorio-an extended sacred musical composition for solo, choir, and orchestra, with no action, costumes, or scenery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Homophonic-one melody and accompanying harmony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“Ombra mai fu” from </a:t>
            </a:r>
            <a:r>
              <a:rPr lang="en-US" b="1" i="1" smtClean="0">
                <a:latin typeface="Century Gothic" pitchFamily="34" charset="0"/>
              </a:rPr>
              <a:t>Serse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George Frideric Handel (1685-1759)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Baroque (1685-1750)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Recitative and aria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recitative-singing in a speech-like manner usually to introduce an aria or further the plot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Symphony #94 Movement 2-Andante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Franz Joseph Haydn (1732-1809)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Symphony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symphony-an elaborate orchestra composition usually in three or more movements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Theme and variations-a form in music where a theme is stated and altered in successive statements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4301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“Vollendet ist das grosse Werk” from </a:t>
            </a:r>
            <a:r>
              <a:rPr lang="en-US" sz="3200" b="1" i="1" smtClean="0">
                <a:latin typeface="Century Gothic" pitchFamily="34" charset="0"/>
              </a:rPr>
              <a:t>Creation</a:t>
            </a: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Franz Joseph Haydn (1732-1809)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Oratorio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4505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Symphony #40 in G Minor, Movement I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Wolfgang Amadeus Mozart (1756-1791)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Symphony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4710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Title:  “Lacrymosa” from </a:t>
            </a:r>
            <a:r>
              <a:rPr lang="en-US" sz="2800" b="1" i="1" smtClean="0">
                <a:latin typeface="Century Gothic" pitchFamily="34" charset="0"/>
              </a:rPr>
              <a:t>Requiem</a:t>
            </a:r>
            <a:endParaRPr lang="en-US" sz="28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Composer:  Wolfgang Amadeus Mozart (1756-1791)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Genre:  Requiem mass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Vocab: requiem-mass for the dead</a:t>
            </a:r>
          </a:p>
          <a:p>
            <a:pPr marL="0" indent="0">
              <a:buFont typeface="Wingdings 2" pitchFamily="18" charset="2"/>
              <a:buNone/>
            </a:pPr>
            <a:endParaRPr lang="en-US" sz="28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8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“Der Hölle Rache” from </a:t>
            </a:r>
            <a:r>
              <a:rPr lang="en-US" sz="3200" b="1" i="1" smtClean="0">
                <a:latin typeface="Century Gothic" pitchFamily="34" charset="0"/>
              </a:rPr>
              <a:t>The Magic Flute </a:t>
            </a:r>
            <a:r>
              <a:rPr lang="en-US" sz="3200" b="1" smtClean="0">
                <a:latin typeface="Century Gothic" pitchFamily="34" charset="0"/>
              </a:rPr>
              <a:t>AKA “Queen of the Night aria”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Wolfgang Amadeus Mozart (1756-1791)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Opera aria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5120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Title:  Viderunt Omnes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Composer:  Perotin (early 13</a:t>
            </a:r>
            <a:r>
              <a:rPr lang="en-US" baseline="30000" smtClean="0">
                <a:latin typeface="Century Gothic" pitchFamily="34" charset="0"/>
              </a:rPr>
              <a:t>th</a:t>
            </a:r>
            <a:r>
              <a:rPr lang="en-US" smtClean="0">
                <a:latin typeface="Century Gothic" pitchFamily="34" charset="0"/>
              </a:rPr>
              <a:t> century)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Period:  Medieval (800-1400)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Genre:  Organum</a:t>
            </a:r>
          </a:p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Vocab: polyphonic- two or more melodies occurring simultaneously that harmonize with each other</a:t>
            </a:r>
          </a:p>
          <a:p>
            <a:pPr marL="0" indent="0">
              <a:buFont typeface="Wingdings 2" pitchFamily="18" charset="2"/>
              <a:buNone/>
            </a:pPr>
            <a:endParaRPr lang="en-US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Piano Sonata #14 “Moonlight”, Movement I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Ludwig van Beethoven (1770-1827)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Piano Sonata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sonata-an instrumental composition in several movements for solo or small ensemble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Sonata form-exposition-development-recapitulation-coda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5325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Piano Sonata #14 “Moonlight”, Movement III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Ludwig van Beethoven (1770-1827)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Piano Sonata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5529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Symphony #5, Movement I, Allegro con brio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Ludwig van Beethoven (1770-1827)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Classical (1750-1820)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Symphony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5734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Title:  Symphony #9, Movement 4, Allegro (Ode to Joy)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Composer:  Ludwig van Beethoven (1770-1827)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b="1" smtClean="0">
                <a:latin typeface="Century Gothic" pitchFamily="34" charset="0"/>
              </a:rPr>
              <a:t>Genre:  Symphony</a:t>
            </a:r>
          </a:p>
          <a:p>
            <a:pPr marL="0" indent="0">
              <a:buFont typeface="Wingdings 2" pitchFamily="18" charset="2"/>
              <a:buNone/>
            </a:pPr>
            <a:endParaRPr lang="en-US" sz="28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8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5939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Largo al factotum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Giacchino Rossini (1792-1868)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Opera aria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6144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Erlkönig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Franz Schubert (1797-1828)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Lied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lied-A German art song for voice and piano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6349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Ave Maria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Franz Schubert (1797-1828)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Lied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6553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Fantasie-impromptu in C# Minor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Frederic Chopin (1810-1849)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Fantasy-impromptu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tempo rubato-expressive and rhythmic freedom using slight accelerando and ritardando at the discretion of the soloist or conductor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6758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Liebestraum #3 in A-flat Major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Franz Liszt (1811-1886)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Piano composition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6963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“La donna e mobile” from </a:t>
            </a:r>
            <a:r>
              <a:rPr lang="en-US" b="1" i="1" smtClean="0">
                <a:latin typeface="Century Gothic" pitchFamily="34" charset="0"/>
              </a:rPr>
              <a:t>Rigoletto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Giuseppe Verdi (1813-1901)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Opera aria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7168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Agnus Dei from “Notre Dame Mass”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Guillaume de Machaut (1300-1377)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Medieval (800-1400)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Mass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843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“Dies irae” from </a:t>
            </a:r>
            <a:r>
              <a:rPr lang="en-US" b="1" i="1" smtClean="0">
                <a:latin typeface="Century Gothic" pitchFamily="34" charset="0"/>
              </a:rPr>
              <a:t>Requiem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Giuseppe Verdi (1813-1901)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Requiem mass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7373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“Ride of the Valkyries” from Prelude to Act III of </a:t>
            </a:r>
            <a:r>
              <a:rPr lang="en-US" b="1" i="1" smtClean="0">
                <a:latin typeface="Century Gothic" pitchFamily="34" charset="0"/>
              </a:rPr>
              <a:t>Die Walküre </a:t>
            </a:r>
            <a:r>
              <a:rPr lang="en-US" b="1" smtClean="0">
                <a:latin typeface="Century Gothic" pitchFamily="34" charset="0"/>
              </a:rPr>
              <a:t>from </a:t>
            </a:r>
            <a:r>
              <a:rPr lang="en-US" b="1" i="1" smtClean="0">
                <a:latin typeface="Century Gothic" pitchFamily="34" charset="0"/>
              </a:rPr>
              <a:t>Der Ring des Nibelungen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Richard Wagner (1813-1883)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Opera prelude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leitmotif-a musical idea that is repeated throughout a work to signify people, objects, emotions, or places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7577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</a:t>
            </a:r>
            <a:r>
              <a:rPr lang="de-DE" b="1" smtClean="0">
                <a:latin typeface="Century Gothic" pitchFamily="34" charset="0"/>
              </a:rPr>
              <a:t>An der schönen blauen Donau (Blue Danube Waltz)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Johann Strauss (1825-1899)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Waltz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waltz-dance music in ¾ time, usually with one-chord per measure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7782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</a:t>
            </a:r>
            <a:r>
              <a:rPr lang="de-DE" sz="3200" b="1" smtClean="0">
                <a:latin typeface="Century Gothic" pitchFamily="34" charset="0"/>
              </a:rPr>
              <a:t>Symphony #1, Movement 4</a:t>
            </a: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Johannes Brahms (1833-1897)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Symphony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7987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“</a:t>
            </a:r>
            <a:r>
              <a:rPr lang="de-DE" sz="3200" b="1" smtClean="0">
                <a:latin typeface="Century Gothic" pitchFamily="34" charset="0"/>
              </a:rPr>
              <a:t>Habañera“ from </a:t>
            </a:r>
            <a:r>
              <a:rPr lang="de-DE" sz="3200" b="1" i="1" smtClean="0">
                <a:latin typeface="Century Gothic" pitchFamily="34" charset="0"/>
              </a:rPr>
              <a:t>Carmen</a:t>
            </a: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Georges Bizet (1838-1875)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Opera aria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8192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“</a:t>
            </a:r>
            <a:r>
              <a:rPr lang="de-DE" sz="3200" b="1" smtClean="0">
                <a:latin typeface="Century Gothic" pitchFamily="34" charset="0"/>
              </a:rPr>
              <a:t>Au fond du temple saint“ from </a:t>
            </a:r>
            <a:r>
              <a:rPr lang="de-DE" sz="3200" b="1" i="1" smtClean="0">
                <a:latin typeface="Century Gothic" pitchFamily="34" charset="0"/>
              </a:rPr>
              <a:t>The Pearl Fishers</a:t>
            </a: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Georges Bizet (1838-1875)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Opera duet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8397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Piano Concerto #1, Movement 1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Pyotr Ilyich Tchaikovsky (1840-1893)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Concerto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8601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“Waltz” from </a:t>
            </a:r>
            <a:r>
              <a:rPr lang="en-US" b="1" i="1" smtClean="0">
                <a:latin typeface="Century Gothic" pitchFamily="34" charset="0"/>
              </a:rPr>
              <a:t>Sleeping Beauty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Pyotr Ilyich Tchaikovsky (1840-1893)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Ballet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8806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“In paradisum” from </a:t>
            </a:r>
            <a:r>
              <a:rPr lang="en-US" b="1" i="1" smtClean="0">
                <a:latin typeface="Century Gothic" pitchFamily="34" charset="0"/>
              </a:rPr>
              <a:t>Requiem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Gabriel Faure (1845-1924)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 “Impressionism”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Requiem mass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9011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“Nessun dorma” from </a:t>
            </a:r>
            <a:r>
              <a:rPr lang="en-US" b="1" i="1" smtClean="0">
                <a:latin typeface="Century Gothic" pitchFamily="34" charset="0"/>
              </a:rPr>
              <a:t>Turandot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Giacomo Puccini (1858-1924)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Opera aria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9216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8305800" cy="37338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2400" smtClean="0">
                <a:latin typeface="Century Gothic" pitchFamily="34" charset="0"/>
              </a:rPr>
              <a:t>Title:  Sicut Cervus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smtClean="0">
                <a:latin typeface="Century Gothic" pitchFamily="34" charset="0"/>
              </a:rPr>
              <a:t>Composer:  Giovanni Pierluigi da Palestrina (1525-1594)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smtClean="0">
                <a:latin typeface="Century Gothic" pitchFamily="34" charset="0"/>
              </a:rPr>
              <a:t>Period:  Renaissance (1400-1600)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smtClean="0">
                <a:latin typeface="Century Gothic" pitchFamily="34" charset="0"/>
              </a:rPr>
              <a:t>Genre:  Motet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smtClean="0">
                <a:latin typeface="Century Gothic" pitchFamily="34" charset="0"/>
              </a:rPr>
              <a:t>Vocab: motet-a sacred, polyphonic choral composition featuring 3-6 parts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smtClean="0">
                <a:latin typeface="Century Gothic" pitchFamily="34" charset="0"/>
              </a:rPr>
              <a:t>Imitation-a melodic idea is stated in one voice and restated in another</a:t>
            </a:r>
          </a:p>
          <a:p>
            <a:pPr marL="0" indent="0">
              <a:buFont typeface="Wingdings 2" pitchFamily="18" charset="2"/>
              <a:buNone/>
            </a:pPr>
            <a:endParaRPr lang="en-US" sz="2400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“O mio babbino caro” from </a:t>
            </a:r>
            <a:r>
              <a:rPr lang="en-US" b="1" i="1" smtClean="0">
                <a:latin typeface="Century Gothic" pitchFamily="34" charset="0"/>
              </a:rPr>
              <a:t>Gianni Schicchi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Giacomo Puccini (1858-1924)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Opera aria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9421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Symphony #8 (Symphony of a Thousand)-Chorus Mysticus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Gustav Mahler (1860-1911)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Symphony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9625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“Claire de Lune” from </a:t>
            </a:r>
            <a:r>
              <a:rPr lang="en-US" b="1" i="1" smtClean="0">
                <a:latin typeface="Century Gothic" pitchFamily="34" charset="0"/>
              </a:rPr>
              <a:t>Suite Bergamasque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Claude Debussy (1862-1918)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Romantic (1820-1900) “Impressionism”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Suite for piano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9830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Prelude to the Afternoon of a Faun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Claude Debussy (1862-1918)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Modern (1900-present) “Impressionism”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Orchestral composition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0035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Also Sprach Zarathustra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Richard Strauss (1864-1949)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Symphonic poem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symphonic poem-an orchestral work in one movement that illustrates a poem, novel, painting, or landscape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0240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Prelude in C# Minor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Sergei Rachmaninov (1873-1943)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Prelude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0445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“Bogoroditse Devo” from </a:t>
            </a:r>
            <a:r>
              <a:rPr lang="en-US" sz="3200" b="1" i="1" smtClean="0">
                <a:latin typeface="Century Gothic" pitchFamily="34" charset="0"/>
              </a:rPr>
              <a:t>Vespers</a:t>
            </a: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Sergei Rachmaninov (1873-1943)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Choral composition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0649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Suite for piano, opus 25, #1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Arnold Schönberg (1874-1951)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Piano suite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12-tone-a style of composition devised by Schönberg whereby all 12 notes in a chromatic scale are sounded as often as one another so there is no tonal center or key (atonal)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0854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“Mondenstrunken” from </a:t>
            </a:r>
            <a:r>
              <a:rPr lang="en-US" sz="3200" b="1" i="1" smtClean="0">
                <a:latin typeface="Century Gothic" pitchFamily="34" charset="0"/>
              </a:rPr>
              <a:t>Pierrot Lunaire</a:t>
            </a: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Arnold Schönberg (1874-1951)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Song cycle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1059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“Augurs of Spring” from </a:t>
            </a:r>
            <a:r>
              <a:rPr lang="en-US" b="1" i="1" smtClean="0">
                <a:latin typeface="Century Gothic" pitchFamily="34" charset="0"/>
              </a:rPr>
              <a:t>Rite of Spring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Igor Stravinsky (1882-1971)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Ballet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1264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Si ch’io vorrei morire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Claudio Monteverdi (1567-1643)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Renaissance (1400-1600)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Madrigal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madrigal-a secular song, usually 4-6 voices and    a cappella, that was popular during the Renaissance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Rhapsody in Blue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George Gershwin (1898-1937)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Piano/Orchestral composition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1469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Fanfare for the Common Man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Aaron Copland (1900-1990)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Orchestral composition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1673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Adagio for Strings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Samuel Barber (1910-1981)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Orchestral composition for strings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1878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Title:  Poeme Electronique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Composer:  Edgar Varese (1883-1965)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Genre:  Electronic music</a:t>
            </a: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2083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 4’33”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John Cage (1912-1992)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 Avant-garde</a:t>
            </a:r>
          </a:p>
          <a:p>
            <a:pPr marL="0" indent="0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2288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  Piano Phase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Steve Reich (1936-)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Period:  Modern (1900-present)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  Minimalism</a:t>
            </a:r>
          </a:p>
          <a:p>
            <a:pPr marL="0" indent="0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124930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Scene/Tu sei morta from “Orfeo”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Claudio Monteverdi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Renaissance (1400-1600)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Opera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aria-an elaborate melody sung solo with instrumental accompaniment, usually from an opera and displaying intense emotion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 Pavane Lachrimae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John Dowland (1563-1626)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Period:  Renaissance (1400-1600)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 Lute song</a:t>
            </a:r>
          </a:p>
          <a:p>
            <a:pPr marL="0" indent="0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Title:  “Spring” from </a:t>
            </a:r>
            <a:r>
              <a:rPr lang="en-US" b="1" i="1" smtClean="0">
                <a:latin typeface="Century Gothic" pitchFamily="34" charset="0"/>
              </a:rPr>
              <a:t>The Four Seasons</a:t>
            </a: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Composer:  Antonio Vivaldi (1678-1741)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Period:  Baroque (1600-1750)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Genre:  Concerto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Vocab: concerto-a composition for one or more solo instruments with orchestral accompaniment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en-US" sz="2400" b="1" smtClean="0">
                <a:latin typeface="Century Gothic" pitchFamily="34" charset="0"/>
              </a:rPr>
              <a:t>Title:  Prelude &amp; Fugue from “The Well-Tempered Clavier”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b="1" smtClean="0">
                <a:latin typeface="Century Gothic" pitchFamily="34" charset="0"/>
              </a:rPr>
              <a:t>Composer:  Johann Sebastian Bach (1685-1750)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b="1" smtClean="0">
                <a:latin typeface="Century Gothic" pitchFamily="34" charset="0"/>
              </a:rPr>
              <a:t>Period:  Baroque (1600-1750)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b="1" smtClean="0">
                <a:latin typeface="Century Gothic" pitchFamily="34" charset="0"/>
              </a:rPr>
              <a:t>Genre:  Prelude and fugue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b="1" smtClean="0">
                <a:latin typeface="Century Gothic" pitchFamily="34" charset="0"/>
              </a:rPr>
              <a:t>Vocab: prelude-a short piece based on an expansion of a melody or rhythmic figure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400" b="1" smtClean="0">
                <a:latin typeface="Century Gothic" pitchFamily="34" charset="0"/>
              </a:rPr>
              <a:t>fugue-a complex, polyphonic composition featuring multiple musical themes (subjects and answers)</a:t>
            </a:r>
          </a:p>
          <a:p>
            <a:pPr marL="0" indent="0">
              <a:buFont typeface="Wingdings 2" pitchFamily="18" charset="2"/>
              <a:buNone/>
            </a:pPr>
            <a:endParaRPr lang="en-US" sz="24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4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4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400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400" b="1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1"/>
          </p:nvPr>
        </p:nvSpPr>
        <p:spPr>
          <a:xfrm>
            <a:off x="2209800" y="514350"/>
            <a:ext cx="4800600" cy="533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b="1" smtClean="0">
                <a:latin typeface="Century Gothic" pitchFamily="34" charset="0"/>
              </a:rPr>
              <a:t>CLASSICAL MUSIC LISTENING</a:t>
            </a: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1427</Words>
  <Application>Microsoft Office PowerPoint</Application>
  <PresentationFormat>On-screen Show (16:9)</PresentationFormat>
  <Paragraphs>630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55</vt:i4>
      </vt:variant>
    </vt:vector>
  </HeadingPairs>
  <TitlesOfParts>
    <vt:vector size="69" baseType="lpstr">
      <vt:lpstr>Constantia</vt:lpstr>
      <vt:lpstr>Arial</vt:lpstr>
      <vt:lpstr>Wingdings 2</vt:lpstr>
      <vt:lpstr>Calibri</vt:lpstr>
      <vt:lpstr>Century Gothic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4</cp:revision>
  <dcterms:created xsi:type="dcterms:W3CDTF">2012-08-22T08:20:10Z</dcterms:created>
  <dcterms:modified xsi:type="dcterms:W3CDTF">2012-11-02T15:26:32Z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